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86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23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E325-FDF8-F04D-8904-2E9254D2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70" y="365125"/>
            <a:ext cx="9177130" cy="1325563"/>
          </a:xfrm>
        </p:spPr>
        <p:txBody>
          <a:bodyPr/>
          <a:lstStyle>
            <a:lvl1pPr>
              <a:defRPr b="1"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5C9B5-02ED-854D-AD64-89CB62C14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670" y="1875321"/>
            <a:ext cx="9177130" cy="4351338"/>
          </a:xfrm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06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7AB7-DCC5-7543-B82D-12BFAFC8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3671"/>
            <a:ext cx="10515600" cy="1228164"/>
          </a:xfrm>
        </p:spPr>
        <p:txBody>
          <a:bodyPr anchor="b"/>
          <a:lstStyle>
            <a:lvl1pPr>
              <a:defRPr sz="6000" b="1"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727A0-D50D-9A48-BDC5-F88932431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40424"/>
            <a:ext cx="10515600" cy="33796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NeueLT Std Cn" panose="020B05060305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48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1AEE-7D4D-A94C-84CB-09AB8CE3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/>
          <a:lstStyle>
            <a:lvl1pPr>
              <a:defRPr b="1"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CD5B-701D-6143-B72A-AB5D6DA20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8062"/>
            <a:ext cx="5181600" cy="4351338"/>
          </a:xfrm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AD1C7-F36B-D04D-9CAD-56AF6500F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8062"/>
            <a:ext cx="5181600" cy="4351338"/>
          </a:xfrm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83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5BA0-A488-734E-8EA2-7B6A8B3A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913BF-FDBB-7540-8DE6-4888AEB10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NeueLT Std Cn" panose="020B05060305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482B4-06F7-F04B-9DFC-BC70F4973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D97C4-F20B-454A-9252-9C1245625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NeueLT Std Cn" panose="020B05060305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EEB3A-E9FE-914C-8EE4-B4411D1BA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37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189-CFE1-7946-90BF-11736F18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43EF-788B-7C44-BD8E-F2A95231F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NeueLT Std Cn" panose="020B0506030502030204" pitchFamily="34" charset="0"/>
              </a:defRPr>
            </a:lvl1pPr>
            <a:lvl2pPr>
              <a:defRPr sz="2800">
                <a:latin typeface="HelveticaNeueLT Std Cn" panose="020B0506030502030204" pitchFamily="34" charset="0"/>
              </a:defRPr>
            </a:lvl2pPr>
            <a:lvl3pPr>
              <a:defRPr sz="2400">
                <a:latin typeface="HelveticaNeueLT Std Cn" panose="020B0506030502030204" pitchFamily="34" charset="0"/>
              </a:defRPr>
            </a:lvl3pPr>
            <a:lvl4pPr>
              <a:defRPr sz="2000">
                <a:latin typeface="HelveticaNeueLT Std Cn" panose="020B0506030502030204" pitchFamily="34" charset="0"/>
              </a:defRPr>
            </a:lvl4pPr>
            <a:lvl5pPr>
              <a:defRPr sz="2000">
                <a:latin typeface="HelveticaNeueLT Std Cn" panose="020B05060305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CF25F-17EE-6540-894A-F3EC422D9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NeueLT Std Cn" panose="020B05060305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2271-A299-4F44-925C-18E1DF46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C4ACA-6577-5141-B710-831893F09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NeueLT Std Cn" panose="020B05060305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55EC4-992F-8444-87E0-9C5772BCE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NeueLT Std Cn" panose="020B05060305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26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F14D-D180-5945-A5BF-73C308C2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499"/>
          </a:xfrm>
        </p:spPr>
        <p:txBody>
          <a:bodyPr/>
          <a:lstStyle>
            <a:lvl1pPr>
              <a:defRPr b="1"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B5A1-41FD-0C4D-816F-6D165261F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46094"/>
            <a:ext cx="10515600" cy="4351338"/>
          </a:xfrm>
        </p:spPr>
        <p:txBody>
          <a:bodyPr vert="eaVert"/>
          <a:lstStyle>
            <a:lvl1pPr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2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70E33-7920-5546-8F02-69CB3F9D6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3385"/>
            <a:ext cx="2628900" cy="5811838"/>
          </a:xfrm>
        </p:spPr>
        <p:txBody>
          <a:bodyPr vert="eaVert"/>
          <a:lstStyle>
            <a:lvl1pPr>
              <a:defRPr b="1">
                <a:latin typeface="HelveticaNeueLT Std Cn" panose="020B05060305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FE3D8-9F8A-944C-BF01-897246B54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91828" y="553385"/>
            <a:ext cx="5880671" cy="5811838"/>
          </a:xfrm>
        </p:spPr>
        <p:txBody>
          <a:bodyPr vert="eaVert"/>
          <a:lstStyle>
            <a:lvl1pPr>
              <a:defRPr>
                <a:latin typeface="HelveticaNeueLT Std Cn" panose="020B0506030502030204" pitchFamily="34" charset="0"/>
              </a:defRPr>
            </a:lvl1pPr>
            <a:lvl2pPr>
              <a:defRPr>
                <a:latin typeface="HelveticaNeueLT Std Cn" panose="020B0506030502030204" pitchFamily="34" charset="0"/>
              </a:defRPr>
            </a:lvl2pPr>
            <a:lvl3pPr>
              <a:defRPr>
                <a:latin typeface="HelveticaNeueLT Std Cn" panose="020B0506030502030204" pitchFamily="34" charset="0"/>
              </a:defRPr>
            </a:lvl3pPr>
            <a:lvl4pPr>
              <a:defRPr>
                <a:latin typeface="HelveticaNeueLT Std Cn" panose="020B0506030502030204" pitchFamily="34" charset="0"/>
              </a:defRPr>
            </a:lvl4pPr>
            <a:lvl5pPr>
              <a:defRPr>
                <a:latin typeface="HelveticaNeueLT Std Cn" panose="020B05060305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21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82DCE-A95E-864E-B96F-60D2E3E7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D6274-9CCF-4840-9BD3-F5CE14AB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35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42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3EAE-9E08-D044-AF38-40D5F3B4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578EF-DC30-9F4E-9803-DED340EDF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3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7AFF-156F-7449-B54D-D2898462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670" y="708212"/>
            <a:ext cx="9177130" cy="982476"/>
          </a:xfrm>
        </p:spPr>
        <p:txBody>
          <a:bodyPr>
            <a:normAutofit/>
          </a:bodyPr>
          <a:lstStyle/>
          <a:p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0B64-CEE3-B041-AACA-59AE0487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C3F6-03C5-E441-85B7-54272A1E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277"/>
            <a:ext cx="10515600" cy="986597"/>
          </a:xfrm>
        </p:spPr>
        <p:txBody>
          <a:bodyPr>
            <a:normAutofit/>
          </a:bodyPr>
          <a:lstStyle/>
          <a:p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4E01-3844-6E47-AF18-BDB459D13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9506"/>
            <a:ext cx="5181600" cy="412989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C4DC3-D1EB-6646-82B5-C274A488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9506"/>
            <a:ext cx="5181600" cy="41298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EFF654-2D54-FC48-9320-3B8A2E531D01}" vid="{5BD0D731-3CE7-2E4F-A361-B35F4AAA30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HelveticaNeueLT Std Cn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mccrosky</dc:creator>
  <cp:lastModifiedBy>Brian Gilbert</cp:lastModifiedBy>
  <cp:revision>10</cp:revision>
  <dcterms:created xsi:type="dcterms:W3CDTF">2019-12-05T20:11:42Z</dcterms:created>
  <dcterms:modified xsi:type="dcterms:W3CDTF">2023-10-11T16:27:41Z</dcterms:modified>
</cp:coreProperties>
</file>